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5"/>
  </p:handoutMasterIdLst>
  <p:sldIdLst>
    <p:sldId id="256" r:id="rId2"/>
    <p:sldId id="283" r:id="rId3"/>
    <p:sldId id="284" r:id="rId4"/>
    <p:sldId id="285" r:id="rId5"/>
    <p:sldId id="286" r:id="rId6"/>
    <p:sldId id="295" r:id="rId7"/>
    <p:sldId id="287" r:id="rId8"/>
    <p:sldId id="288" r:id="rId9"/>
    <p:sldId id="289" r:id="rId10"/>
    <p:sldId id="291" r:id="rId11"/>
    <p:sldId id="292" r:id="rId12"/>
    <p:sldId id="293" r:id="rId13"/>
    <p:sldId id="294" r:id="rId14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474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53" tIns="48327" rIns="96653" bIns="4832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53" tIns="48327" rIns="96653" bIns="48327" rtlCol="0"/>
          <a:lstStyle>
            <a:lvl1pPr algn="r">
              <a:defRPr sz="1200"/>
            </a:lvl1pPr>
          </a:lstStyle>
          <a:p>
            <a:fld id="{CBBBD3C2-7306-48DD-9725-17D438BE64FA}" type="datetimeFigureOut">
              <a:rPr lang="en-US" smtClean="0"/>
              <a:t>9/24/2013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5"/>
            <a:ext cx="3169920" cy="481726"/>
          </a:xfrm>
          <a:prstGeom prst="rect">
            <a:avLst/>
          </a:prstGeom>
        </p:spPr>
        <p:txBody>
          <a:bodyPr vert="horz" lIns="96653" tIns="48327" rIns="96653" bIns="4832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475"/>
            <a:ext cx="3169920" cy="481726"/>
          </a:xfrm>
          <a:prstGeom prst="rect">
            <a:avLst/>
          </a:prstGeom>
        </p:spPr>
        <p:txBody>
          <a:bodyPr vert="horz" lIns="96653" tIns="48327" rIns="96653" bIns="48327" rtlCol="0" anchor="b"/>
          <a:lstStyle>
            <a:lvl1pPr algn="r">
              <a:defRPr sz="1200"/>
            </a:lvl1pPr>
          </a:lstStyle>
          <a:p>
            <a:fld id="{E015FA5B-DB8F-4720-AE92-6311B32E9E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39915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AF9FE-AA3A-4C29-A74D-98B3BFEF3C8F}" type="datetimeFigureOut">
              <a:rPr lang="en-US" smtClean="0"/>
              <a:pPr/>
              <a:t>9/24/2013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E7E54-C61D-4668-BDD5-78F806F2D1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AF9FE-AA3A-4C29-A74D-98B3BFEF3C8F}" type="datetimeFigureOut">
              <a:rPr lang="en-US" smtClean="0"/>
              <a:pPr/>
              <a:t>9/24/2013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E7E54-C61D-4668-BDD5-78F806F2D1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AF9FE-AA3A-4C29-A74D-98B3BFEF3C8F}" type="datetimeFigureOut">
              <a:rPr lang="en-US" smtClean="0"/>
              <a:pPr/>
              <a:t>9/24/2013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E7E54-C61D-4668-BDD5-78F806F2D1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AF9FE-AA3A-4C29-A74D-98B3BFEF3C8F}" type="datetimeFigureOut">
              <a:rPr lang="en-US" smtClean="0"/>
              <a:pPr/>
              <a:t>9/24/2013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E7E54-C61D-4668-BDD5-78F806F2D1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AF9FE-AA3A-4C29-A74D-98B3BFEF3C8F}" type="datetimeFigureOut">
              <a:rPr lang="en-US" smtClean="0"/>
              <a:pPr/>
              <a:t>9/24/2013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E7E54-C61D-4668-BDD5-78F806F2D1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AF9FE-AA3A-4C29-A74D-98B3BFEF3C8F}" type="datetimeFigureOut">
              <a:rPr lang="en-US" smtClean="0"/>
              <a:pPr/>
              <a:t>9/24/2013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E7E54-C61D-4668-BDD5-78F806F2D1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AF9FE-AA3A-4C29-A74D-98B3BFEF3C8F}" type="datetimeFigureOut">
              <a:rPr lang="en-US" smtClean="0"/>
              <a:pPr/>
              <a:t>9/24/2013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E7E54-C61D-4668-BDD5-78F806F2D1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AF9FE-AA3A-4C29-A74D-98B3BFEF3C8F}" type="datetimeFigureOut">
              <a:rPr lang="en-US" smtClean="0"/>
              <a:pPr/>
              <a:t>9/24/2013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E7E54-C61D-4668-BDD5-78F806F2D1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AF9FE-AA3A-4C29-A74D-98B3BFEF3C8F}" type="datetimeFigureOut">
              <a:rPr lang="en-US" smtClean="0"/>
              <a:pPr/>
              <a:t>9/24/2013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E7E54-C61D-4668-BDD5-78F806F2D1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AF9FE-AA3A-4C29-A74D-98B3BFEF3C8F}" type="datetimeFigureOut">
              <a:rPr lang="en-US" smtClean="0"/>
              <a:pPr/>
              <a:t>9/24/2013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E7E54-C61D-4668-BDD5-78F806F2D1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AF9FE-AA3A-4C29-A74D-98B3BFEF3C8F}" type="datetimeFigureOut">
              <a:rPr lang="en-US" smtClean="0"/>
              <a:pPr/>
              <a:t>9/24/2013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E7E54-C61D-4668-BDD5-78F806F2D1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5AF9FE-AA3A-4C29-A74D-98B3BFEF3C8F}" type="datetimeFigureOut">
              <a:rPr lang="en-US" smtClean="0"/>
              <a:pPr/>
              <a:t>9/24/2013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FE7E54-C61D-4668-BDD5-78F806F2D15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Fremont River, Part 1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In-Class Task Script</a:t>
            </a:r>
          </a:p>
          <a:p>
            <a:r>
              <a:rPr lang="en-US" dirty="0" smtClean="0"/>
              <a:t>CE En 547</a:t>
            </a:r>
          </a:p>
          <a:p>
            <a:r>
              <a:rPr lang="en-US" dirty="0" smtClean="0"/>
              <a:t>Brigham Young University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7. Enter Recharge</a:t>
            </a:r>
            <a:endParaRPr lang="en-US" dirty="0"/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295400"/>
            <a:ext cx="5829604" cy="5138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8. Create drains</a:t>
            </a: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219200"/>
            <a:ext cx="2562225" cy="287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3276600"/>
            <a:ext cx="5838825" cy="2943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9. Create Wells</a:t>
            </a:r>
            <a:endParaRPr lang="en-US" dirty="0"/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325" y="1600200"/>
            <a:ext cx="2200275" cy="1771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1600200"/>
            <a:ext cx="5838825" cy="2943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016027" y="5201330"/>
            <a:ext cx="29513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Use Q=-300 for the other one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10. Check, save, and run</a:t>
            </a:r>
            <a:endParaRPr lang="en-US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1346459"/>
            <a:ext cx="6286499" cy="50156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52525" y="885825"/>
            <a:ext cx="6838950" cy="508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 Image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7400" y="1600200"/>
            <a:ext cx="4490970" cy="4691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7010400" y="2362200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Open map.gpr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1. Create a one-layer grid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295401"/>
            <a:ext cx="3200400" cy="26789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3974307"/>
            <a:ext cx="6000750" cy="2609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 Save Project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8800" y="1295400"/>
            <a:ext cx="5619750" cy="512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3. Turn on MODFLOW Interface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371600"/>
            <a:ext cx="3057525" cy="4695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2819400"/>
            <a:ext cx="5010150" cy="392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4114800" y="1371600"/>
            <a:ext cx="4191000" cy="92333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This is only necessary for some older versions of GMS. With version 9.x, the interface should already be on by default.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38317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4. Initialize MODFLOW</a:t>
            </a:r>
            <a:endParaRPr lang="en-US" dirty="0"/>
          </a:p>
        </p:txBody>
      </p:sp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8200" y="1676400"/>
            <a:ext cx="3930132" cy="374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336" y="1295400"/>
            <a:ext cx="2333625" cy="1619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124200"/>
            <a:ext cx="3971925" cy="3562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5. Constant Head on Right</a:t>
            </a:r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00200" y="1447800"/>
            <a:ext cx="607695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6. Enter K</a:t>
            </a:r>
            <a:endParaRPr lang="en-US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1524000"/>
            <a:ext cx="5210175" cy="496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465</TotalTime>
  <Words>100</Words>
  <Application>Microsoft Office PowerPoint</Application>
  <PresentationFormat>On-screen Show (4:3)</PresentationFormat>
  <Paragraphs>18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Calibri</vt:lpstr>
      <vt:lpstr>Office Theme</vt:lpstr>
      <vt:lpstr>Fremont River, Part 1</vt:lpstr>
      <vt:lpstr>PowerPoint Presentation</vt:lpstr>
      <vt:lpstr>Background Image</vt:lpstr>
      <vt:lpstr>1. Create a one-layer grid</vt:lpstr>
      <vt:lpstr>2. Save Project</vt:lpstr>
      <vt:lpstr>3. Turn on MODFLOW Interface</vt:lpstr>
      <vt:lpstr>4. Initialize MODFLOW</vt:lpstr>
      <vt:lpstr>5. Constant Head on Right</vt:lpstr>
      <vt:lpstr>6. Enter K</vt:lpstr>
      <vt:lpstr>7. Enter Recharge</vt:lpstr>
      <vt:lpstr>8. Create drains</vt:lpstr>
      <vt:lpstr>9. Create Wells</vt:lpstr>
      <vt:lpstr>10. Check, save, and run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Agricultural Drains, Part 2</dc:title>
  <dc:creator>Norm Jones</dc:creator>
  <cp:lastModifiedBy>Norm Jones</cp:lastModifiedBy>
  <cp:revision>18</cp:revision>
  <cp:lastPrinted>2013-09-24T15:24:54Z</cp:lastPrinted>
  <dcterms:created xsi:type="dcterms:W3CDTF">2010-09-20T22:35:27Z</dcterms:created>
  <dcterms:modified xsi:type="dcterms:W3CDTF">2013-09-24T17:27:46Z</dcterms:modified>
</cp:coreProperties>
</file>